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o arciniegas" initials="ca" lastIdx="1" clrIdx="0">
    <p:extLst>
      <p:ext uri="{19B8F6BF-5375-455C-9EA6-DF929625EA0E}">
        <p15:presenceInfo xmlns:p15="http://schemas.microsoft.com/office/powerpoint/2012/main" userId="0df5bb8000ba98b6" providerId="Windows Live"/>
      </p:ext>
    </p:extLst>
  </p:cmAuthor>
  <p:cmAuthor id="2" name="Yuly Paola Manosalva Caro" initials="YPMC" lastIdx="0" clrIdx="1">
    <p:extLst>
      <p:ext uri="{19B8F6BF-5375-455C-9EA6-DF929625EA0E}">
        <p15:presenceInfo xmlns:p15="http://schemas.microsoft.com/office/powerpoint/2012/main" userId="S-1-5-21-2040682382-629501171-3361002703-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5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760" y="1"/>
            <a:ext cx="303805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1BD6-478D-4F89-BDB7-589008FE3C9C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05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760" y="8829676"/>
            <a:ext cx="303805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C17DA-DAC2-4573-90A2-42A7093E1F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9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F2FEBB71-8215-4D16-A1F0-B12912BDAF76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41" tIns="46570" rIns="93141" bIns="4657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8C5D151E-7A79-49DC-8668-17F4CCF45B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64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352301" y="5706277"/>
            <a:ext cx="5983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VIGILANCIA Y CONTROL A LA GESTIÓN FISCAL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7196447" y="5646057"/>
            <a:ext cx="4643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Yuly Paola Manosalva Caro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7243947" y="6123110"/>
            <a:ext cx="359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Contralora Auxiliar </a:t>
            </a:r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sz="16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3782</TotalTime>
  <Words>18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287</cp:revision>
  <cp:lastPrinted>2020-10-27T14:04:09Z</cp:lastPrinted>
  <dcterms:created xsi:type="dcterms:W3CDTF">2016-09-20T14:18:51Z</dcterms:created>
  <dcterms:modified xsi:type="dcterms:W3CDTF">2020-11-12T19:10:42Z</dcterms:modified>
</cp:coreProperties>
</file>