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12192000" cy="6858000"/>
  <p:notesSz cx="7010400" cy="92964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milo arciniegas" initials="ca" lastIdx="1" clrIdx="0">
    <p:extLst>
      <p:ext uri="{19B8F6BF-5375-455C-9EA6-DF929625EA0E}">
        <p15:presenceInfo xmlns:p15="http://schemas.microsoft.com/office/powerpoint/2012/main" userId="0df5bb8000ba98b6" providerId="Windows Live"/>
      </p:ext>
    </p:extLst>
  </p:cmAuthor>
  <p:cmAuthor id="2" name="Yuly Paola Manosalva Caro" initials="YPMC" lastIdx="0" clrIdx="1">
    <p:extLst>
      <p:ext uri="{19B8F6BF-5375-455C-9EA6-DF929625EA0E}">
        <p15:presenceInfo xmlns:p15="http://schemas.microsoft.com/office/powerpoint/2012/main" userId="S-1-5-21-2040682382-629501171-3361002703-968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00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3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8052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970760" y="1"/>
            <a:ext cx="3038052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571BD6-478D-4F89-BDB7-589008FE3C9C}" type="datetimeFigureOut">
              <a:rPr lang="es-CO" smtClean="0"/>
              <a:t>12/11/2020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829676"/>
            <a:ext cx="3038052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970760" y="8829676"/>
            <a:ext cx="3038052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1C17DA-DAC2-4573-90A2-42A7093E1F8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309595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41" tIns="46570" rIns="93141" bIns="4657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41" tIns="46570" rIns="93141" bIns="46570" rtlCol="0"/>
          <a:lstStyle>
            <a:lvl1pPr algn="r">
              <a:defRPr sz="1200"/>
            </a:lvl1pPr>
          </a:lstStyle>
          <a:p>
            <a:fld id="{F2FEBB71-8215-4D16-A1F0-B12912BDAF76}" type="datetimeFigureOut">
              <a:rPr lang="es-CO" smtClean="0"/>
              <a:t>12/11/2020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41" tIns="46570" rIns="93141" bIns="4657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41" tIns="46570" rIns="93141" bIns="4657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6433"/>
          </a:xfrm>
          <a:prstGeom prst="rect">
            <a:avLst/>
          </a:prstGeom>
        </p:spPr>
        <p:txBody>
          <a:bodyPr vert="horz" lIns="93141" tIns="46570" rIns="93141" bIns="4657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938" y="8829968"/>
            <a:ext cx="3037840" cy="466433"/>
          </a:xfrm>
          <a:prstGeom prst="rect">
            <a:avLst/>
          </a:prstGeom>
        </p:spPr>
        <p:txBody>
          <a:bodyPr vert="horz" lIns="93141" tIns="46570" rIns="93141" bIns="46570" rtlCol="0" anchor="b"/>
          <a:lstStyle>
            <a:lvl1pPr algn="r">
              <a:defRPr sz="1200"/>
            </a:lvl1pPr>
          </a:lstStyle>
          <a:p>
            <a:fld id="{8C5D151E-7A79-49DC-8668-17F4CCF45B2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916401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61536-CA58-46FD-8A0B-03E0FF3E1E61}" type="datetimeFigureOut">
              <a:rPr lang="es-CO" smtClean="0"/>
              <a:t>12/11/2020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888FF-8CF1-4DAD-B8B7-1400AC261C1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20960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61536-CA58-46FD-8A0B-03E0FF3E1E61}" type="datetimeFigureOut">
              <a:rPr lang="es-CO" smtClean="0"/>
              <a:t>12/11/2020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888FF-8CF1-4DAD-B8B7-1400AC261C1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79048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61536-CA58-46FD-8A0B-03E0FF3E1E61}" type="datetimeFigureOut">
              <a:rPr lang="es-CO" smtClean="0"/>
              <a:t>12/11/2020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888FF-8CF1-4DAD-B8B7-1400AC261C1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55496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61536-CA58-46FD-8A0B-03E0FF3E1E61}" type="datetimeFigureOut">
              <a:rPr lang="es-CO" smtClean="0"/>
              <a:t>12/11/2020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888FF-8CF1-4DAD-B8B7-1400AC261C1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66902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61536-CA58-46FD-8A0B-03E0FF3E1E61}" type="datetimeFigureOut">
              <a:rPr lang="es-CO" smtClean="0"/>
              <a:t>12/11/2020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888FF-8CF1-4DAD-B8B7-1400AC261C1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11994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61536-CA58-46FD-8A0B-03E0FF3E1E61}" type="datetimeFigureOut">
              <a:rPr lang="es-CO" smtClean="0"/>
              <a:t>12/11/2020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888FF-8CF1-4DAD-B8B7-1400AC261C1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43423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61536-CA58-46FD-8A0B-03E0FF3E1E61}" type="datetimeFigureOut">
              <a:rPr lang="es-CO" smtClean="0"/>
              <a:t>12/11/2020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888FF-8CF1-4DAD-B8B7-1400AC261C1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88915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61536-CA58-46FD-8A0B-03E0FF3E1E61}" type="datetimeFigureOut">
              <a:rPr lang="es-CO" smtClean="0"/>
              <a:t>12/11/2020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888FF-8CF1-4DAD-B8B7-1400AC261C1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95514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61536-CA58-46FD-8A0B-03E0FF3E1E61}" type="datetimeFigureOut">
              <a:rPr lang="es-CO" smtClean="0"/>
              <a:t>12/11/2020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888FF-8CF1-4DAD-B8B7-1400AC261C1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1960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61536-CA58-46FD-8A0B-03E0FF3E1E61}" type="datetimeFigureOut">
              <a:rPr lang="es-CO" smtClean="0"/>
              <a:t>12/11/2020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888FF-8CF1-4DAD-B8B7-1400AC261C1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63334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61536-CA58-46FD-8A0B-03E0FF3E1E61}" type="datetimeFigureOut">
              <a:rPr lang="es-CO" smtClean="0"/>
              <a:t>12/11/2020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888FF-8CF1-4DAD-B8B7-1400AC261C1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89591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361536-CA58-46FD-8A0B-03E0FF3E1E61}" type="datetimeFigureOut">
              <a:rPr lang="es-CO" smtClean="0"/>
              <a:t>12/11/2020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3888FF-8CF1-4DAD-B8B7-1400AC261C1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42450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7404DB2B-1843-3643-8E43-CFBF2BFB0742}"/>
              </a:ext>
            </a:extLst>
          </p:cNvPr>
          <p:cNvSpPr txBox="1"/>
          <p:nvPr/>
        </p:nvSpPr>
        <p:spPr>
          <a:xfrm>
            <a:off x="352301" y="5706277"/>
            <a:ext cx="59831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b="1" spc="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PROCESO DE VIGILANCIA Y CONTROL A LA GESTIÓN FISCAL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BD6C9B01-032B-574E-AB28-F5E973A22EE6}"/>
              </a:ext>
            </a:extLst>
          </p:cNvPr>
          <p:cNvSpPr txBox="1"/>
          <p:nvPr/>
        </p:nvSpPr>
        <p:spPr>
          <a:xfrm>
            <a:off x="7196447" y="5646057"/>
            <a:ext cx="46432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Yuly Paola Manosalva Caro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884A4E13-42D0-F74C-940A-8115907FB1F1}"/>
              </a:ext>
            </a:extLst>
          </p:cNvPr>
          <p:cNvSpPr txBox="1"/>
          <p:nvPr/>
        </p:nvSpPr>
        <p:spPr>
          <a:xfrm>
            <a:off x="7243947" y="6123110"/>
            <a:ext cx="35982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000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Contralora Auxiliar </a:t>
            </a:r>
            <a:r>
              <a:rPr lang="es-CO" sz="20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(E)</a:t>
            </a:r>
          </a:p>
        </p:txBody>
      </p:sp>
    </p:spTree>
    <p:extLst>
      <p:ext uri="{BB962C8B-B14F-4D97-AF65-F5344CB8AC3E}">
        <p14:creationId xmlns:p14="http://schemas.microsoft.com/office/powerpoint/2010/main" val="35360730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FFC000"/>
        </a:solidFill>
        <a:ln>
          <a:noFill/>
        </a:ln>
      </a:spPr>
      <a:bodyPr rtlCol="0" anchor="ctr"/>
      <a:lstStyle>
        <a:defPPr algn="ctr">
          <a:defRPr sz="1600" b="1"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3782</TotalTime>
  <Words>18</Words>
  <Application>Microsoft Office PowerPoint</Application>
  <PresentationFormat>Panorámica</PresentationFormat>
  <Paragraphs>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Jhon Alexander Peña Romero</dc:creator>
  <cp:lastModifiedBy>Raul Velandia Gutierrez</cp:lastModifiedBy>
  <cp:revision>287</cp:revision>
  <cp:lastPrinted>2020-10-27T14:04:09Z</cp:lastPrinted>
  <dcterms:created xsi:type="dcterms:W3CDTF">2016-09-20T14:18:51Z</dcterms:created>
  <dcterms:modified xsi:type="dcterms:W3CDTF">2020-11-12T19:10:42Z</dcterms:modified>
</cp:coreProperties>
</file>